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m4a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47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7" r:id="rId11"/>
    <p:sldId id="278" r:id="rId12"/>
    <p:sldId id="269" r:id="rId13"/>
    <p:sldId id="273" r:id="rId14"/>
    <p:sldId id="272" r:id="rId15"/>
    <p:sldId id="274" r:id="rId16"/>
    <p:sldId id="275" r:id="rId17"/>
    <p:sldId id="276" r:id="rId18"/>
    <p:sldId id="277" r:id="rId19"/>
    <p:sldId id="268" r:id="rId20"/>
    <p:sldId id="27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7E40"/>
    <a:srgbClr val="4E934B"/>
    <a:srgbClr val="8EC17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037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5AE17C7-B787-4E50-994D-5E804113A1E9}" type="datetime4">
              <a:rPr lang="en-US" smtClean="0"/>
              <a:pPr/>
              <a:t>July 25, 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plit orient="vert"/>
      </p:transition>
    </mc:Choice>
    <mc:Fallback>
      <p:transition spd="slow" advClick="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D7A28-FA93-4136-BDC1-BCCB2687E678}" type="datetimeFigureOut">
              <a:rPr lang="en-US" smtClean="0"/>
              <a:pPr/>
              <a:t>7/25/2012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FBC0-13B8-4B1E-B170-BBEED4A77C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plit orient="vert"/>
      </p:transition>
    </mc:Choice>
    <mc:Fallback>
      <p:transition spd="slow" advClick="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D7A28-FA93-4136-BDC1-BCCB2687E678}" type="datetimeFigureOut">
              <a:rPr lang="en-US" smtClean="0"/>
              <a:pPr/>
              <a:t>7/25/2012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FBC0-13B8-4B1E-B170-BBEED4A77C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plit orient="vert"/>
      </p:transition>
    </mc:Choice>
    <mc:Fallback>
      <p:transition spd="slow" advClick="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D68B-21AC-438B-BECE-4F17DA129F19}" type="datetime4">
              <a:rPr lang="en-US" smtClean="0"/>
              <a:pPr/>
              <a:t>July 25, 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plit orient="vert"/>
      </p:transition>
    </mc:Choice>
    <mc:Fallback>
      <p:transition spd="slow" advClick="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79F0FCF-2EA5-4FF5-AF14-1CA9C8854AAB}" type="datetime4">
              <a:rPr lang="en-US" smtClean="0"/>
              <a:pPr/>
              <a:t>July 25, 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plit orient="vert"/>
      </p:transition>
    </mc:Choice>
    <mc:Fallback>
      <p:transition spd="slow" advClick="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81C6-1634-4A56-B2BE-62150BE83935}" type="datetime4">
              <a:rPr lang="en-US" smtClean="0"/>
              <a:pPr/>
              <a:t>July 25, 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plit orient="vert"/>
      </p:transition>
    </mc:Choice>
    <mc:Fallback>
      <p:transition spd="slow" advClick="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72AC2-3C75-4F5F-A929-48958086FE36}" type="datetime4">
              <a:rPr lang="en-US" smtClean="0"/>
              <a:pPr/>
              <a:t>July 25, 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plit orient="vert"/>
      </p:transition>
    </mc:Choice>
    <mc:Fallback>
      <p:transition spd="slow" advClick="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7509CF4-4C1A-45DC-BADA-6EFF91CB9ABB}" type="datetime4">
              <a:rPr lang="en-US" smtClean="0"/>
              <a:pPr/>
              <a:t>July 25, 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plit orient="vert"/>
      </p:transition>
    </mc:Choice>
    <mc:Fallback>
      <p:transition spd="slow" advClick="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51C0-B478-4858-ABC7-96406A1C0480}" type="datetime4">
              <a:rPr lang="en-US" smtClean="0"/>
              <a:pPr/>
              <a:t>July 25, 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plit orient="vert"/>
      </p:transition>
    </mc:Choice>
    <mc:Fallback>
      <p:transition spd="slow" advClick="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867641A-9D94-4BD6-862F-F651067079BC}" type="datetime4">
              <a:rPr lang="en-US" smtClean="0"/>
              <a:pPr/>
              <a:t>July 25, 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plit orient="vert"/>
      </p:transition>
    </mc:Choice>
    <mc:Fallback>
      <p:transition spd="slow" advClick="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74F0C02-0EF4-4745-9D82-E8D3F59464E3}" type="datetime4">
              <a:rPr lang="en-US" smtClean="0"/>
              <a:pPr/>
              <a:t>July 25, 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plit orient="vert"/>
      </p:transition>
    </mc:Choice>
    <mc:Fallback>
      <p:transition spd="slow" advClick="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87367800-479D-41B0-B3F2-2DCE95BA1381}" type="datetime4">
              <a:rPr lang="en-US" smtClean="0"/>
              <a:pPr/>
              <a:t>July 25, 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48" r:id="rId1"/>
    <p:sldLayoutId id="2147484549" r:id="rId2"/>
    <p:sldLayoutId id="2147484550" r:id="rId3"/>
    <p:sldLayoutId id="2147484551" r:id="rId4"/>
    <p:sldLayoutId id="2147484552" r:id="rId5"/>
    <p:sldLayoutId id="2147484553" r:id="rId6"/>
    <p:sldLayoutId id="2147484554" r:id="rId7"/>
    <p:sldLayoutId id="2147484555" r:id="rId8"/>
    <p:sldLayoutId id="2147484556" r:id="rId9"/>
    <p:sldLayoutId id="2147484557" r:id="rId10"/>
    <p:sldLayoutId id="2147484558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 advClick="0">
        <p:split orient="vert"/>
      </p:transition>
    </mc:Choice>
    <mc:Fallback>
      <p:transition spd="slow" advClick="0">
        <p:split orient="vert"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19270" y="2059667"/>
            <a:ext cx="6051530" cy="2803829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err="1" smtClean="0">
                <a:solidFill>
                  <a:srgbClr val="437E40"/>
                </a:solidFill>
                <a:latin typeface="Harrington" pitchFamily="82" charset="0"/>
                <a:cs typeface="Savoye LET"/>
              </a:rPr>
              <a:t>Sakerettes</a:t>
            </a:r>
            <a:r>
              <a:rPr lang="en-US" sz="6600" b="1" dirty="0" smtClean="0">
                <a:solidFill>
                  <a:srgbClr val="437E40"/>
                </a:solidFill>
                <a:latin typeface="Harrington" pitchFamily="82" charset="0"/>
                <a:cs typeface="Savoye LET"/>
              </a:rPr>
              <a:t> </a:t>
            </a:r>
            <a:br>
              <a:rPr lang="en-US" sz="6600" b="1" dirty="0" smtClean="0">
                <a:solidFill>
                  <a:srgbClr val="437E40"/>
                </a:solidFill>
                <a:latin typeface="Harrington" pitchFamily="82" charset="0"/>
                <a:cs typeface="Savoye LET"/>
              </a:rPr>
            </a:br>
            <a:r>
              <a:rPr lang="en-US" sz="6600" b="1" dirty="0" smtClean="0">
                <a:solidFill>
                  <a:srgbClr val="437E40"/>
                </a:solidFill>
                <a:latin typeface="Harrington" pitchFamily="82" charset="0"/>
                <a:cs typeface="Savoye LET"/>
              </a:rPr>
              <a:t>in </a:t>
            </a:r>
            <a:br>
              <a:rPr lang="en-US" sz="6600" b="1" dirty="0" smtClean="0">
                <a:solidFill>
                  <a:srgbClr val="437E40"/>
                </a:solidFill>
                <a:latin typeface="Harrington" pitchFamily="82" charset="0"/>
                <a:cs typeface="Savoye LET"/>
              </a:rPr>
            </a:br>
            <a:r>
              <a:rPr lang="en-US" sz="6600" b="1" dirty="0" err="1" smtClean="0">
                <a:solidFill>
                  <a:srgbClr val="437E40"/>
                </a:solidFill>
                <a:latin typeface="Harrington" pitchFamily="82" charset="0"/>
                <a:cs typeface="Savoye LET"/>
              </a:rPr>
              <a:t>naija</a:t>
            </a:r>
            <a:endParaRPr lang="en-US" sz="6600" b="1" dirty="0">
              <a:solidFill>
                <a:srgbClr val="437E40"/>
              </a:solidFill>
              <a:latin typeface="Harrington" pitchFamily="82" charset="0"/>
              <a:cs typeface="Savoye LET"/>
            </a:endParaRPr>
          </a:p>
        </p:txBody>
      </p:sp>
      <p:pic>
        <p:nvPicPr>
          <p:cNvPr id="2" name="06 E No Easy Ft. J.Martins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158179" y="52316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967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 smtClean="0">
                <a:latin typeface="Monotype Corsiva" pitchFamily="66" charset="0"/>
                <a:cs typeface="Savoye LET"/>
              </a:rPr>
              <a:t>Look who’s just arrived! Mrs. Aggie </a:t>
            </a:r>
            <a:r>
              <a:rPr lang="en-US" sz="4000" dirty="0" err="1" smtClean="0">
                <a:latin typeface="Monotype Corsiva" pitchFamily="66" charset="0"/>
                <a:cs typeface="Savoye LET"/>
              </a:rPr>
              <a:t>Emade</a:t>
            </a:r>
            <a:r>
              <a:rPr lang="en-US" sz="4000" dirty="0" smtClean="0">
                <a:latin typeface="Monotype Corsiva" pitchFamily="66" charset="0"/>
                <a:cs typeface="Savoye LET"/>
              </a:rPr>
              <a:t> Tong </a:t>
            </a:r>
            <a:r>
              <a:rPr lang="en-US" sz="4000" dirty="0" err="1" smtClean="0">
                <a:latin typeface="Monotype Corsiva" pitchFamily="66" charset="0"/>
                <a:cs typeface="Savoye LET"/>
              </a:rPr>
              <a:t>Strassberger</a:t>
            </a:r>
            <a:r>
              <a:rPr lang="en-US" sz="4000" dirty="0" smtClean="0">
                <a:latin typeface="Monotype Corsiva" pitchFamily="66" charset="0"/>
                <a:cs typeface="Savoye LET"/>
              </a:rPr>
              <a:t>!!! (Erstwhile D.C. DIVA!!)</a:t>
            </a:r>
            <a:endParaRPr lang="en-US" sz="4000" dirty="0">
              <a:latin typeface="Monotype Corsiva" pitchFamily="66" charset="0"/>
              <a:cs typeface="Savoye LET"/>
            </a:endParaRPr>
          </a:p>
        </p:txBody>
      </p:sp>
      <p:pic>
        <p:nvPicPr>
          <p:cNvPr id="4" name="Content Placeholder 3" descr="DSC09223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11704" b="11704"/>
          <a:stretch/>
        </p:blipFill>
        <p:spPr/>
      </p:pic>
    </p:spTree>
    <p:extLst>
      <p:ext uri="{BB962C8B-B14F-4D97-AF65-F5344CB8AC3E}">
        <p14:creationId xmlns:p14="http://schemas.microsoft.com/office/powerpoint/2010/main" xmlns="" val="218972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 smtClean="0">
                <a:latin typeface="Monotype Corsiva" pitchFamily="66" charset="0"/>
                <a:cs typeface="Savoye LET"/>
              </a:rPr>
              <a:t>Time to grab some desert; “boiling” corn and “frying” plum, known in these parts as “</a:t>
            </a:r>
            <a:r>
              <a:rPr lang="en-US" dirty="0" err="1" smtClean="0">
                <a:latin typeface="Monotype Corsiva" pitchFamily="66" charset="0"/>
                <a:cs typeface="Savoye LET"/>
              </a:rPr>
              <a:t>peah</a:t>
            </a:r>
            <a:r>
              <a:rPr lang="en-US" dirty="0" smtClean="0">
                <a:latin typeface="Monotype Corsiva" pitchFamily="66" charset="0"/>
                <a:cs typeface="Savoye LET"/>
              </a:rPr>
              <a:t>” oh!!</a:t>
            </a:r>
            <a:endParaRPr lang="en-US" dirty="0">
              <a:latin typeface="Monotype Corsiva" pitchFamily="66" charset="0"/>
              <a:cs typeface="Savoye LET"/>
            </a:endParaRPr>
          </a:p>
        </p:txBody>
      </p:sp>
      <p:pic>
        <p:nvPicPr>
          <p:cNvPr id="4" name="Content Placeholder 3" descr="DSC09238.JPG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11713" b="117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1498931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364997"/>
            <a:ext cx="8591550" cy="1066801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latin typeface="Monotype Corsiva" pitchFamily="66" charset="0"/>
                <a:cs typeface="Savoye LET"/>
              </a:rPr>
              <a:t>We no go smile say </a:t>
            </a:r>
            <a:r>
              <a:rPr lang="en-US" sz="2800" dirty="0" err="1" smtClean="0">
                <a:latin typeface="Monotype Corsiva" pitchFamily="66" charset="0"/>
                <a:cs typeface="Savoye LET"/>
              </a:rPr>
              <a:t>wetin</a:t>
            </a:r>
            <a:r>
              <a:rPr lang="en-US" sz="2800" dirty="0" smtClean="0">
                <a:latin typeface="Monotype Corsiva" pitchFamily="66" charset="0"/>
                <a:cs typeface="Savoye LET"/>
              </a:rPr>
              <a:t>’? JESUS loves us, plus yah </a:t>
            </a:r>
            <a:r>
              <a:rPr lang="en-US" sz="2800" dirty="0" err="1" smtClean="0">
                <a:latin typeface="Monotype Corsiva" pitchFamily="66" charset="0"/>
                <a:cs typeface="Savoye LET"/>
              </a:rPr>
              <a:t>belleh</a:t>
            </a:r>
            <a:r>
              <a:rPr lang="en-US" sz="2800" dirty="0" smtClean="0">
                <a:latin typeface="Monotype Corsiva" pitchFamily="66" charset="0"/>
                <a:cs typeface="Savoye LET"/>
              </a:rPr>
              <a:t> don flop </a:t>
            </a:r>
            <a:r>
              <a:rPr lang="en-US" sz="2800" dirty="0" err="1" smtClean="0">
                <a:latin typeface="Monotype Corsiva" pitchFamily="66" charset="0"/>
                <a:cs typeface="Savoye LET"/>
              </a:rPr>
              <a:t>fiiiiiin</a:t>
            </a:r>
            <a:r>
              <a:rPr lang="en-US" sz="2800" dirty="0" smtClean="0">
                <a:latin typeface="Monotype Corsiva" pitchFamily="66" charset="0"/>
                <a:cs typeface="Savoye LET"/>
              </a:rPr>
              <a:t>! </a:t>
            </a:r>
            <a:r>
              <a:rPr lang="en-US" sz="2800" dirty="0" err="1" smtClean="0">
                <a:latin typeface="Monotype Corsiva" pitchFamily="66" charset="0"/>
                <a:cs typeface="Savoye LET"/>
              </a:rPr>
              <a:t>Wetin</a:t>
            </a:r>
            <a:r>
              <a:rPr lang="en-US" sz="2800" dirty="0" smtClean="0">
                <a:latin typeface="Monotype Corsiva" pitchFamily="66" charset="0"/>
                <a:cs typeface="Savoye LET"/>
              </a:rPr>
              <a:t>’ </a:t>
            </a:r>
            <a:r>
              <a:rPr lang="en-US" sz="2800" dirty="0" err="1" smtClean="0">
                <a:latin typeface="Monotype Corsiva" pitchFamily="66" charset="0"/>
                <a:cs typeface="Savoye LET"/>
              </a:rPr>
              <a:t>ahgain</a:t>
            </a:r>
            <a:r>
              <a:rPr lang="en-US" sz="2800" dirty="0" smtClean="0">
                <a:latin typeface="Monotype Corsiva" pitchFamily="66" charset="0"/>
                <a:cs typeface="Savoye LET"/>
              </a:rPr>
              <a:t>? (And Guy Lobe too </a:t>
            </a:r>
            <a:r>
              <a:rPr lang="en-US" sz="2800" dirty="0" err="1" smtClean="0">
                <a:latin typeface="Monotype Corsiva" pitchFamily="66" charset="0"/>
                <a:cs typeface="Savoye LET"/>
              </a:rPr>
              <a:t>dey</a:t>
            </a:r>
            <a:r>
              <a:rPr lang="en-US" sz="2800" dirty="0" smtClean="0">
                <a:latin typeface="Monotype Corsiva" pitchFamily="66" charset="0"/>
                <a:cs typeface="Savoye LET"/>
              </a:rPr>
              <a:t> play for background!!)</a:t>
            </a:r>
            <a:endParaRPr lang="en-US" sz="2800" dirty="0">
              <a:latin typeface="Monotype Corsiva" pitchFamily="66" charset="0"/>
              <a:cs typeface="Savoye LET"/>
            </a:endParaRPr>
          </a:p>
        </p:txBody>
      </p:sp>
      <p:pic>
        <p:nvPicPr>
          <p:cNvPr id="4" name="Content Placeholder 3" descr="DSC09226.JPG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11713" b="11713"/>
          <a:stretch>
            <a:fillRect/>
          </a:stretch>
        </p:blipFill>
        <p:spPr>
          <a:xfrm>
            <a:off x="274320" y="1431798"/>
            <a:ext cx="8595360" cy="4937760"/>
          </a:xfrm>
        </p:spPr>
      </p:pic>
    </p:spTree>
    <p:extLst>
      <p:ext uri="{BB962C8B-B14F-4D97-AF65-F5344CB8AC3E}">
        <p14:creationId xmlns:p14="http://schemas.microsoft.com/office/powerpoint/2010/main" xmlns="" val="3933375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>
                <a:latin typeface="Monotype Corsiva" pitchFamily="66" charset="0"/>
                <a:cs typeface="Savoye LET"/>
              </a:rPr>
              <a:t>Let the posing continue oh!</a:t>
            </a:r>
            <a:endParaRPr lang="en-US" sz="5400" dirty="0">
              <a:latin typeface="Monotype Corsiva" pitchFamily="66" charset="0"/>
              <a:cs typeface="Savoye LET"/>
            </a:endParaRPr>
          </a:p>
        </p:txBody>
      </p:sp>
      <p:pic>
        <p:nvPicPr>
          <p:cNvPr id="6" name="Content Placeholder 5" descr="DSC09232.JPG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245870" y="1463906"/>
            <a:ext cx="6595872" cy="49438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835355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>
                <a:latin typeface="Monotype Corsiva" pitchFamily="66" charset="0"/>
                <a:cs typeface="Savoye LET"/>
              </a:rPr>
              <a:t>Again, again …!!</a:t>
            </a:r>
            <a:endParaRPr lang="en-US" sz="5400" dirty="0">
              <a:latin typeface="Monotype Corsiva" pitchFamily="66" charset="0"/>
              <a:cs typeface="Savoye LET"/>
            </a:endParaRPr>
          </a:p>
        </p:txBody>
      </p:sp>
      <p:pic>
        <p:nvPicPr>
          <p:cNvPr id="4" name="Content Placeholder 3" descr="DSC09231.jpg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66049" r="-66049"/>
          <a:stretch>
            <a:fillRect/>
          </a:stretch>
        </p:blipFill>
        <p:spPr>
          <a:xfrm>
            <a:off x="-32548" y="1380775"/>
            <a:ext cx="9176548" cy="5271634"/>
          </a:xfrm>
        </p:spPr>
      </p:pic>
    </p:spTree>
    <p:extLst>
      <p:ext uri="{BB962C8B-B14F-4D97-AF65-F5344CB8AC3E}">
        <p14:creationId xmlns:p14="http://schemas.microsoft.com/office/powerpoint/2010/main" xmlns="" val="1960915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 smtClean="0">
                <a:latin typeface="Monotype Corsiva" pitchFamily="66" charset="0"/>
                <a:cs typeface="Savoye LET"/>
              </a:rPr>
              <a:t>Now </a:t>
            </a:r>
            <a:r>
              <a:rPr lang="en-US" sz="4000" dirty="0" err="1" smtClean="0">
                <a:latin typeface="Monotype Corsiva" pitchFamily="66" charset="0"/>
                <a:cs typeface="Savoye LET"/>
              </a:rPr>
              <a:t>na</a:t>
            </a:r>
            <a:r>
              <a:rPr lang="en-US" sz="4000" dirty="0" smtClean="0">
                <a:latin typeface="Monotype Corsiva" pitchFamily="66" charset="0"/>
                <a:cs typeface="Savoye LET"/>
              </a:rPr>
              <a:t> 2 by 2, according to class oh! </a:t>
            </a:r>
            <a:r>
              <a:rPr lang="en-US" sz="4000" dirty="0">
                <a:latin typeface="Monotype Corsiva" pitchFamily="66" charset="0"/>
                <a:cs typeface="Savoye LET"/>
              </a:rPr>
              <a:t/>
            </a:r>
            <a:br>
              <a:rPr lang="en-US" sz="4000" dirty="0">
                <a:latin typeface="Monotype Corsiva" pitchFamily="66" charset="0"/>
                <a:cs typeface="Savoye LET"/>
              </a:rPr>
            </a:br>
            <a:r>
              <a:rPr lang="en-US" sz="4000" dirty="0" smtClean="0">
                <a:latin typeface="Monotype Corsiva" pitchFamily="66" charset="0"/>
                <a:cs typeface="Savoye LET"/>
              </a:rPr>
              <a:t>Class of ‘80 first oh! Full length, ah beg!</a:t>
            </a:r>
            <a:endParaRPr lang="en-US" sz="4000" dirty="0">
              <a:latin typeface="Monotype Corsiva" pitchFamily="66" charset="0"/>
              <a:cs typeface="Savoye LET"/>
            </a:endParaRPr>
          </a:p>
        </p:txBody>
      </p:sp>
      <p:pic>
        <p:nvPicPr>
          <p:cNvPr id="4" name="Content Placeholder 3" descr="DSC09233.jpg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66049" r="-66049"/>
          <a:stretch>
            <a:fillRect/>
          </a:stretch>
        </p:blipFill>
        <p:spPr>
          <a:xfrm>
            <a:off x="-173955" y="1295401"/>
            <a:ext cx="9436627" cy="5421041"/>
          </a:xfrm>
        </p:spPr>
      </p:pic>
    </p:spTree>
    <p:extLst>
      <p:ext uri="{BB962C8B-B14F-4D97-AF65-F5344CB8AC3E}">
        <p14:creationId xmlns:p14="http://schemas.microsoft.com/office/powerpoint/2010/main" xmlns="" val="360469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114300"/>
            <a:ext cx="8591550" cy="1066801"/>
          </a:xfrm>
        </p:spPr>
        <p:txBody>
          <a:bodyPr>
            <a:noAutofit/>
          </a:bodyPr>
          <a:lstStyle/>
          <a:p>
            <a:pPr algn="ctr"/>
            <a:r>
              <a:rPr lang="en-US" sz="3800" dirty="0" smtClean="0">
                <a:latin typeface="Monotype Corsiva" pitchFamily="66" charset="0"/>
                <a:cs typeface="Savoye LET"/>
              </a:rPr>
              <a:t>Then hip-length oh! What BEAUTY, what JOY!</a:t>
            </a:r>
            <a:endParaRPr lang="en-US" sz="3800" dirty="0">
              <a:latin typeface="Monotype Corsiva" pitchFamily="66" charset="0"/>
              <a:cs typeface="Savoye LET"/>
            </a:endParaRPr>
          </a:p>
        </p:txBody>
      </p:sp>
      <p:pic>
        <p:nvPicPr>
          <p:cNvPr id="4" name="Content Placeholder 3" descr="DSC09234.JPG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6325" y="1295401"/>
            <a:ext cx="6920483" cy="5191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588153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>
                <a:latin typeface="Monotype Corsiva" pitchFamily="66" charset="0"/>
                <a:cs typeface="Savoye LET"/>
              </a:rPr>
              <a:t>One more!</a:t>
            </a:r>
            <a:endParaRPr lang="en-US" sz="5400" dirty="0">
              <a:latin typeface="Monotype Corsiva" pitchFamily="66" charset="0"/>
              <a:cs typeface="Savoye LET"/>
            </a:endParaRPr>
          </a:p>
        </p:txBody>
      </p:sp>
      <p:pic>
        <p:nvPicPr>
          <p:cNvPr id="4" name="Content Placeholder 3" descr="DSC09235.JPG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11713" b="117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1053936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smtClean="0">
                <a:latin typeface="Monotype Corsiva" pitchFamily="66" charset="0"/>
                <a:cs typeface="Savoye LET"/>
              </a:rPr>
              <a:t>It’s the Class of ‘81 pair’s turn! Mama </a:t>
            </a:r>
            <a:r>
              <a:rPr lang="en-US" sz="2800" dirty="0" err="1" smtClean="0">
                <a:latin typeface="Monotype Corsiva" pitchFamily="66" charset="0"/>
                <a:cs typeface="Savoye LET"/>
              </a:rPr>
              <a:t>Muke</a:t>
            </a:r>
            <a:r>
              <a:rPr lang="en-US" sz="2800" dirty="0" smtClean="0">
                <a:latin typeface="Monotype Corsiva" pitchFamily="66" charset="0"/>
                <a:cs typeface="Savoye LET"/>
              </a:rPr>
              <a:t> agrees to take off her </a:t>
            </a:r>
            <a:r>
              <a:rPr lang="en-US" sz="2800" dirty="0" err="1" smtClean="0">
                <a:latin typeface="Monotype Corsiva" pitchFamily="66" charset="0"/>
                <a:cs typeface="Savoye LET"/>
              </a:rPr>
              <a:t>salamanda</a:t>
            </a:r>
            <a:r>
              <a:rPr lang="en-US" sz="2800" dirty="0" smtClean="0">
                <a:latin typeface="Monotype Corsiva" pitchFamily="66" charset="0"/>
                <a:cs typeface="Savoye LET"/>
              </a:rPr>
              <a:t> and pose “empty foot” so I don’t wind up looking like “mini me”; Still yet …</a:t>
            </a:r>
            <a:endParaRPr lang="en-US" sz="2800" dirty="0">
              <a:latin typeface="Monotype Corsiva" pitchFamily="66" charset="0"/>
              <a:cs typeface="Savoye LET"/>
            </a:endParaRPr>
          </a:p>
        </p:txBody>
      </p:sp>
      <p:pic>
        <p:nvPicPr>
          <p:cNvPr id="4" name="Content Placeholder 3" descr="DSC09237.JPG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264920" y="1454381"/>
            <a:ext cx="6595872" cy="49438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247108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130" y="571500"/>
            <a:ext cx="8591550" cy="1066801"/>
          </a:xfrm>
        </p:spPr>
        <p:txBody>
          <a:bodyPr>
            <a:noAutofit/>
          </a:bodyPr>
          <a:lstStyle/>
          <a:p>
            <a:r>
              <a:rPr lang="en-US" sz="2000" dirty="0" err="1" smtClean="0">
                <a:latin typeface="Monotype Corsiva" pitchFamily="66" charset="0"/>
                <a:cs typeface="Savoye LET"/>
              </a:rPr>
              <a:t>ExSSANS</a:t>
            </a:r>
            <a:r>
              <a:rPr lang="en-US" sz="2000" dirty="0" smtClean="0">
                <a:latin typeface="Monotype Corsiva" pitchFamily="66" charset="0"/>
                <a:cs typeface="Savoye LET"/>
              </a:rPr>
              <a:t> in NAIJA Rock &amp; Reign oh! (Be there!) </a:t>
            </a:r>
            <a:br>
              <a:rPr lang="en-US" sz="2000" dirty="0" smtClean="0">
                <a:latin typeface="Monotype Corsiva" pitchFamily="66" charset="0"/>
                <a:cs typeface="Savoye LET"/>
              </a:rPr>
            </a:br>
            <a:r>
              <a:rPr lang="en-US" sz="2000" dirty="0" smtClean="0">
                <a:latin typeface="Monotype Corsiva" pitchFamily="66" charset="0"/>
                <a:cs typeface="Savoye LET"/>
              </a:rPr>
              <a:t>Sitting, R to L: Sis Grace </a:t>
            </a:r>
            <a:r>
              <a:rPr lang="en-US" sz="2000" dirty="0" err="1" smtClean="0">
                <a:latin typeface="Monotype Corsiva" pitchFamily="66" charset="0"/>
                <a:cs typeface="Savoye LET"/>
              </a:rPr>
              <a:t>Ozim</a:t>
            </a:r>
            <a:r>
              <a:rPr lang="en-US" sz="2000" dirty="0" smtClean="0">
                <a:latin typeface="Monotype Corsiva" pitchFamily="66" charset="0"/>
                <a:cs typeface="Savoye LET"/>
              </a:rPr>
              <a:t> </a:t>
            </a:r>
            <a:r>
              <a:rPr lang="en-US" sz="2000" dirty="0" err="1" smtClean="0">
                <a:latin typeface="Monotype Corsiva" pitchFamily="66" charset="0"/>
                <a:cs typeface="Savoye LET"/>
              </a:rPr>
              <a:t>Eyoma</a:t>
            </a:r>
            <a:r>
              <a:rPr lang="en-US" sz="2000" dirty="0" smtClean="0">
                <a:latin typeface="Monotype Corsiva" pitchFamily="66" charset="0"/>
                <a:cs typeface="Savoye LET"/>
              </a:rPr>
              <a:t>, Sis </a:t>
            </a:r>
            <a:r>
              <a:rPr lang="en-US" sz="2000" dirty="0" err="1" smtClean="0">
                <a:latin typeface="Monotype Corsiva" pitchFamily="66" charset="0"/>
                <a:cs typeface="Savoye LET"/>
              </a:rPr>
              <a:t>Ewune</a:t>
            </a:r>
            <a:r>
              <a:rPr lang="en-US" sz="2000" dirty="0" smtClean="0">
                <a:latin typeface="Monotype Corsiva" pitchFamily="66" charset="0"/>
                <a:cs typeface="Savoye LET"/>
              </a:rPr>
              <a:t> </a:t>
            </a:r>
            <a:r>
              <a:rPr lang="en-US" sz="2000" dirty="0" err="1" smtClean="0">
                <a:latin typeface="Monotype Corsiva" pitchFamily="66" charset="0"/>
                <a:cs typeface="Savoye LET"/>
              </a:rPr>
              <a:t>Mokoko</a:t>
            </a:r>
            <a:r>
              <a:rPr lang="en-US" sz="2000" dirty="0" smtClean="0">
                <a:latin typeface="Monotype Corsiva" pitchFamily="66" charset="0"/>
                <a:cs typeface="Savoye LET"/>
              </a:rPr>
              <a:t> </a:t>
            </a:r>
            <a:r>
              <a:rPr lang="en-US" sz="2000" dirty="0" err="1" smtClean="0">
                <a:latin typeface="Monotype Corsiva" pitchFamily="66" charset="0"/>
                <a:cs typeface="Savoye LET"/>
              </a:rPr>
              <a:t>Tambe</a:t>
            </a:r>
            <a:r>
              <a:rPr lang="en-US" sz="2000" dirty="0" smtClean="0">
                <a:latin typeface="Monotype Corsiva" pitchFamily="66" charset="0"/>
                <a:cs typeface="Savoye LET"/>
              </a:rPr>
              <a:t> , </a:t>
            </a:r>
            <a:r>
              <a:rPr lang="en-US" sz="2000" dirty="0" err="1" smtClean="0">
                <a:latin typeface="Monotype Corsiva" pitchFamily="66" charset="0"/>
                <a:cs typeface="Savoye LET"/>
              </a:rPr>
              <a:t>Ngonde</a:t>
            </a:r>
            <a:r>
              <a:rPr lang="en-US" sz="2000" dirty="0" smtClean="0">
                <a:latin typeface="Monotype Corsiva" pitchFamily="66" charset="0"/>
                <a:cs typeface="Savoye LET"/>
              </a:rPr>
              <a:t> Martins </a:t>
            </a:r>
            <a:r>
              <a:rPr lang="en-US" sz="2000" dirty="0" err="1" smtClean="0">
                <a:latin typeface="Monotype Corsiva" pitchFamily="66" charset="0"/>
                <a:cs typeface="Savoye LET"/>
              </a:rPr>
              <a:t>Puepet</a:t>
            </a:r>
            <a:r>
              <a:rPr lang="en-US" sz="2000" dirty="0" smtClean="0">
                <a:latin typeface="Monotype Corsiva" pitchFamily="66" charset="0"/>
                <a:cs typeface="Savoye LET"/>
              </a:rPr>
              <a:t>.</a:t>
            </a:r>
            <a:br>
              <a:rPr lang="en-US" sz="2000" dirty="0" smtClean="0">
                <a:latin typeface="Monotype Corsiva" pitchFamily="66" charset="0"/>
                <a:cs typeface="Savoye LET"/>
              </a:rPr>
            </a:br>
            <a:r>
              <a:rPr lang="en-US" sz="2000" dirty="0" smtClean="0">
                <a:latin typeface="Monotype Corsiva" pitchFamily="66" charset="0"/>
                <a:cs typeface="Savoye LET"/>
              </a:rPr>
              <a:t>Standing R to L: Clara </a:t>
            </a:r>
            <a:r>
              <a:rPr lang="en-US" sz="2000" dirty="0" err="1" smtClean="0">
                <a:latin typeface="Monotype Corsiva" pitchFamily="66" charset="0"/>
                <a:cs typeface="Savoye LET"/>
              </a:rPr>
              <a:t>Ebai</a:t>
            </a:r>
            <a:r>
              <a:rPr lang="en-US" sz="2000" dirty="0" smtClean="0">
                <a:latin typeface="Monotype Corsiva" pitchFamily="66" charset="0"/>
                <a:cs typeface="Savoye LET"/>
              </a:rPr>
              <a:t> </a:t>
            </a:r>
            <a:r>
              <a:rPr lang="en-US" sz="2000" dirty="0" err="1" smtClean="0">
                <a:latin typeface="Monotype Corsiva" pitchFamily="66" charset="0"/>
                <a:cs typeface="Savoye LET"/>
              </a:rPr>
              <a:t>Selaboy</a:t>
            </a:r>
            <a:r>
              <a:rPr lang="en-US" sz="2000" dirty="0" smtClean="0">
                <a:latin typeface="Monotype Corsiva" pitchFamily="66" charset="0"/>
                <a:cs typeface="Savoye LET"/>
              </a:rPr>
              <a:t>, Sis Nene </a:t>
            </a:r>
            <a:r>
              <a:rPr lang="en-US" sz="2000" dirty="0" err="1" smtClean="0">
                <a:latin typeface="Monotype Corsiva" pitchFamily="66" charset="0"/>
                <a:cs typeface="Savoye LET"/>
              </a:rPr>
              <a:t>Oke</a:t>
            </a:r>
            <a:r>
              <a:rPr lang="en-US" sz="2000" dirty="0" smtClean="0">
                <a:latin typeface="Monotype Corsiva" pitchFamily="66" charset="0"/>
                <a:cs typeface="Savoye LET"/>
              </a:rPr>
              <a:t> </a:t>
            </a:r>
            <a:r>
              <a:rPr lang="en-US" sz="2000" dirty="0" err="1" smtClean="0">
                <a:latin typeface="Monotype Corsiva" pitchFamily="66" charset="0"/>
                <a:cs typeface="Savoye LET"/>
              </a:rPr>
              <a:t>Amogu</a:t>
            </a:r>
            <a:r>
              <a:rPr lang="en-US" sz="2000" dirty="0" smtClean="0">
                <a:latin typeface="Monotype Corsiva" pitchFamily="66" charset="0"/>
                <a:cs typeface="Savoye LET"/>
              </a:rPr>
              <a:t>, Celine </a:t>
            </a:r>
            <a:r>
              <a:rPr lang="en-US" sz="2000" dirty="0" err="1" smtClean="0">
                <a:latin typeface="Monotype Corsiva" pitchFamily="66" charset="0"/>
                <a:cs typeface="Savoye LET"/>
              </a:rPr>
              <a:t>Edimesumbe</a:t>
            </a:r>
            <a:r>
              <a:rPr lang="en-US" sz="2000" dirty="0" smtClean="0">
                <a:latin typeface="Monotype Corsiva" pitchFamily="66" charset="0"/>
                <a:cs typeface="Savoye LET"/>
              </a:rPr>
              <a:t> Loader, Clara </a:t>
            </a:r>
            <a:r>
              <a:rPr lang="en-US" sz="2000" dirty="0" err="1" smtClean="0">
                <a:latin typeface="Monotype Corsiva" pitchFamily="66" charset="0"/>
                <a:cs typeface="Savoye LET"/>
              </a:rPr>
              <a:t>Ndive</a:t>
            </a:r>
            <a:r>
              <a:rPr lang="en-US" sz="2000" dirty="0" smtClean="0">
                <a:latin typeface="Monotype Corsiva" pitchFamily="66" charset="0"/>
                <a:cs typeface="Savoye LET"/>
              </a:rPr>
              <a:t>, Patty </a:t>
            </a:r>
            <a:r>
              <a:rPr lang="en-US" sz="2000" dirty="0" err="1" smtClean="0">
                <a:latin typeface="Monotype Corsiva" pitchFamily="66" charset="0"/>
                <a:cs typeface="Savoye LET"/>
              </a:rPr>
              <a:t>Orinji</a:t>
            </a:r>
            <a:r>
              <a:rPr lang="en-US" sz="2000" dirty="0" smtClean="0">
                <a:latin typeface="Monotype Corsiva" pitchFamily="66" charset="0"/>
                <a:cs typeface="Savoye LET"/>
              </a:rPr>
              <a:t> </a:t>
            </a:r>
            <a:r>
              <a:rPr lang="en-US" sz="2000" dirty="0" err="1" smtClean="0">
                <a:latin typeface="Monotype Corsiva" pitchFamily="66" charset="0"/>
                <a:cs typeface="Savoye LET"/>
              </a:rPr>
              <a:t>Tanifum</a:t>
            </a:r>
            <a:r>
              <a:rPr lang="en-US" sz="2000" dirty="0" smtClean="0">
                <a:latin typeface="Monotype Corsiva" pitchFamily="66" charset="0"/>
                <a:cs typeface="Savoye LET"/>
              </a:rPr>
              <a:t>, Aggie Tong </a:t>
            </a:r>
            <a:r>
              <a:rPr lang="en-US" sz="2000" dirty="0" err="1" smtClean="0">
                <a:latin typeface="Monotype Corsiva" pitchFamily="66" charset="0"/>
                <a:cs typeface="Savoye LET"/>
              </a:rPr>
              <a:t>Strass</a:t>
            </a:r>
            <a:r>
              <a:rPr lang="en-US" sz="2000" dirty="0" smtClean="0">
                <a:latin typeface="Monotype Corsiva" pitchFamily="66" charset="0"/>
                <a:cs typeface="Savoye LET"/>
              </a:rPr>
              <a:t>, ??</a:t>
            </a:r>
            <a:br>
              <a:rPr lang="en-US" sz="2000" dirty="0" smtClean="0">
                <a:latin typeface="Monotype Corsiva" pitchFamily="66" charset="0"/>
                <a:cs typeface="Savoye LET"/>
              </a:rPr>
            </a:br>
            <a:r>
              <a:rPr lang="en-US" sz="2000" dirty="0" smtClean="0">
                <a:latin typeface="Monotype Corsiva" pitchFamily="66" charset="0"/>
                <a:cs typeface="Savoye LET"/>
              </a:rPr>
              <a:t>CARATS R to L: </a:t>
            </a:r>
            <a:r>
              <a:rPr lang="en-US" sz="2000" dirty="0" err="1" smtClean="0">
                <a:latin typeface="Monotype Corsiva" pitchFamily="66" charset="0"/>
                <a:cs typeface="Savoye LET"/>
              </a:rPr>
              <a:t>Jacobine</a:t>
            </a:r>
            <a:r>
              <a:rPr lang="en-US" sz="2000" dirty="0" smtClean="0">
                <a:latin typeface="Monotype Corsiva" pitchFamily="66" charset="0"/>
                <a:cs typeface="Savoye LET"/>
              </a:rPr>
              <a:t> </a:t>
            </a:r>
            <a:r>
              <a:rPr lang="en-US" sz="2000" dirty="0" err="1" smtClean="0">
                <a:latin typeface="Monotype Corsiva" pitchFamily="66" charset="0"/>
                <a:cs typeface="Savoye LET"/>
              </a:rPr>
              <a:t>Tambe</a:t>
            </a:r>
            <a:r>
              <a:rPr lang="en-US" sz="2000" dirty="0" smtClean="0">
                <a:latin typeface="Monotype Corsiva" pitchFamily="66" charset="0"/>
                <a:cs typeface="Savoye LET"/>
              </a:rPr>
              <a:t> &amp; Lil’ Miss </a:t>
            </a:r>
            <a:r>
              <a:rPr lang="en-US" sz="2000" dirty="0" err="1" smtClean="0">
                <a:latin typeface="Monotype Corsiva" pitchFamily="66" charset="0"/>
                <a:cs typeface="Savoye LET"/>
              </a:rPr>
              <a:t>Puepet</a:t>
            </a:r>
            <a:r>
              <a:rPr lang="en-US" sz="2000" dirty="0" smtClean="0">
                <a:latin typeface="Monotype Corsiva" pitchFamily="66" charset="0"/>
                <a:cs typeface="Savoye LET"/>
              </a:rPr>
              <a:t>!!</a:t>
            </a:r>
            <a:endParaRPr lang="en-US" sz="2000" dirty="0">
              <a:latin typeface="Monotype Corsiva" pitchFamily="66" charset="0"/>
              <a:cs typeface="Savoye LET"/>
            </a:endParaRPr>
          </a:p>
        </p:txBody>
      </p:sp>
      <p:pic>
        <p:nvPicPr>
          <p:cNvPr id="4" name="Content Placeholder 3" descr="DSC09225.JPG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283970" y="1790701"/>
            <a:ext cx="6181344" cy="4864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123678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2415" y="371475"/>
            <a:ext cx="8591550" cy="106680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>
                <a:latin typeface="Monotype Corsiva" pitchFamily="66" charset="0"/>
                <a:cs typeface="Savoye LET"/>
              </a:rPr>
              <a:t>Sunday, July 8</a:t>
            </a:r>
            <a:r>
              <a:rPr lang="en-US" sz="3100" baseline="30000" dirty="0" smtClean="0">
                <a:latin typeface="Monotype Corsiva" pitchFamily="66" charset="0"/>
                <a:cs typeface="Savoye LET"/>
              </a:rPr>
              <a:t>th</a:t>
            </a:r>
            <a:r>
              <a:rPr lang="en-US" sz="3100" dirty="0" smtClean="0">
                <a:latin typeface="Monotype Corsiva" pitchFamily="66" charset="0"/>
                <a:cs typeface="Savoye LET"/>
              </a:rPr>
              <a:t> 2012, outside First Baptist Church, </a:t>
            </a:r>
            <a:r>
              <a:rPr lang="en-US" sz="3100" dirty="0" err="1" smtClean="0">
                <a:latin typeface="Monotype Corsiva" pitchFamily="66" charset="0"/>
                <a:cs typeface="Savoye LET"/>
              </a:rPr>
              <a:t>Garki</a:t>
            </a:r>
            <a:r>
              <a:rPr lang="en-US" sz="3100" dirty="0" smtClean="0">
                <a:latin typeface="Monotype Corsiva" pitchFamily="66" charset="0"/>
                <a:cs typeface="Savoye LET"/>
              </a:rPr>
              <a:t> - Abuja</a:t>
            </a:r>
            <a:r>
              <a:rPr lang="en-US" sz="3100" dirty="0">
                <a:latin typeface="Monotype Corsiva" pitchFamily="66" charset="0"/>
                <a:cs typeface="Savoye LET"/>
              </a:rPr>
              <a:t/>
            </a:r>
            <a:br>
              <a:rPr lang="en-US" sz="3100" dirty="0">
                <a:latin typeface="Monotype Corsiva" pitchFamily="66" charset="0"/>
                <a:cs typeface="Savoye LET"/>
              </a:rPr>
            </a:br>
            <a:r>
              <a:rPr lang="en-US" sz="3100" dirty="0" smtClean="0">
                <a:latin typeface="Monotype Corsiva" pitchFamily="66" charset="0"/>
                <a:cs typeface="Savoye LET"/>
              </a:rPr>
              <a:t>Class of ‘81’s Mrs. Celine </a:t>
            </a:r>
            <a:r>
              <a:rPr lang="en-US" sz="3100" dirty="0" err="1" smtClean="0">
                <a:latin typeface="Monotype Corsiva" pitchFamily="66" charset="0"/>
                <a:cs typeface="Savoye LET"/>
              </a:rPr>
              <a:t>Muke</a:t>
            </a:r>
            <a:r>
              <a:rPr lang="en-US" sz="3100" dirty="0" smtClean="0">
                <a:latin typeface="Monotype Corsiva" pitchFamily="66" charset="0"/>
                <a:cs typeface="Savoye LET"/>
              </a:rPr>
              <a:t> </a:t>
            </a:r>
            <a:r>
              <a:rPr lang="en-US" sz="3100" dirty="0" err="1" smtClean="0">
                <a:latin typeface="Monotype Corsiva" pitchFamily="66" charset="0"/>
                <a:cs typeface="Savoye LET"/>
              </a:rPr>
              <a:t>Edimesumbe</a:t>
            </a:r>
            <a:r>
              <a:rPr lang="en-US" sz="3100" dirty="0" smtClean="0">
                <a:latin typeface="Monotype Corsiva" pitchFamily="66" charset="0"/>
                <a:cs typeface="Savoye LET"/>
              </a:rPr>
              <a:t> Loader buying the Sunday Paper!</a:t>
            </a:r>
            <a:endParaRPr lang="en-US" sz="3100" dirty="0">
              <a:latin typeface="Monotype Corsiva" pitchFamily="66" charset="0"/>
              <a:cs typeface="Savoye LET"/>
            </a:endParaRPr>
          </a:p>
        </p:txBody>
      </p:sp>
      <p:pic>
        <p:nvPicPr>
          <p:cNvPr id="4" name="Content Placeholder 3" descr="DSC09212.JPG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11704" b="11704"/>
          <a:stretch>
            <a:fillRect/>
          </a:stretch>
        </p:blipFill>
        <p:spPr>
          <a:xfrm>
            <a:off x="272415" y="1554573"/>
            <a:ext cx="8595360" cy="4937760"/>
          </a:xfrm>
        </p:spPr>
      </p:pic>
    </p:spTree>
    <p:extLst>
      <p:ext uri="{BB962C8B-B14F-4D97-AF65-F5344CB8AC3E}">
        <p14:creationId xmlns:p14="http://schemas.microsoft.com/office/powerpoint/2010/main" xmlns="" val="1538246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281" y="2544392"/>
            <a:ext cx="8591550" cy="1066801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latin typeface="Harrington" pitchFamily="82" charset="0"/>
                <a:cs typeface="Savoye LET"/>
              </a:rPr>
              <a:t>To be continued…</a:t>
            </a:r>
            <a:endParaRPr lang="en-US" sz="9600" dirty="0">
              <a:latin typeface="Harrington" pitchFamily="82" charset="0"/>
              <a:cs typeface="Savoye LE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1038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latin typeface="Monotype Corsiva" pitchFamily="66" charset="0"/>
                <a:cs typeface="Savoye LET"/>
              </a:rPr>
              <a:t>Didn’t think I was far behind my Class of ‘81 “</a:t>
            </a:r>
            <a:r>
              <a:rPr lang="en-US" sz="4000" dirty="0" err="1" smtClean="0">
                <a:latin typeface="Monotype Corsiva" pitchFamily="66" charset="0"/>
                <a:cs typeface="Savoye LET"/>
              </a:rPr>
              <a:t>boh</a:t>
            </a:r>
            <a:r>
              <a:rPr lang="en-US" sz="4000" dirty="0" smtClean="0">
                <a:latin typeface="Monotype Corsiva" pitchFamily="66" charset="0"/>
                <a:cs typeface="Savoye LET"/>
              </a:rPr>
              <a:t>”, did you? </a:t>
            </a:r>
            <a:endParaRPr lang="en-US" sz="4000" dirty="0">
              <a:latin typeface="Monotype Corsiva" pitchFamily="66" charset="0"/>
              <a:cs typeface="Savoye LET"/>
            </a:endParaRPr>
          </a:p>
        </p:txBody>
      </p:sp>
      <p:pic>
        <p:nvPicPr>
          <p:cNvPr id="4" name="Content Placeholder 3" descr="DSC09214.JPG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11713" b="117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645919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 smtClean="0">
                <a:latin typeface="Monotype Corsiva" pitchFamily="66" charset="0"/>
                <a:cs typeface="Savoye LET"/>
              </a:rPr>
              <a:t>The Newspaper Boy was kind enough to “</a:t>
            </a:r>
            <a:r>
              <a:rPr lang="en-US" sz="4000" dirty="0" err="1" smtClean="0">
                <a:latin typeface="Monotype Corsiva" pitchFamily="66" charset="0"/>
                <a:cs typeface="Savoye LET"/>
              </a:rPr>
              <a:t>snaff</a:t>
            </a:r>
            <a:r>
              <a:rPr lang="en-US" sz="4000" dirty="0" smtClean="0">
                <a:latin typeface="Monotype Corsiva" pitchFamily="66" charset="0"/>
                <a:cs typeface="Savoye LET"/>
              </a:rPr>
              <a:t>” us!</a:t>
            </a:r>
            <a:endParaRPr lang="en-US" sz="4000" dirty="0">
              <a:latin typeface="Monotype Corsiva" pitchFamily="66" charset="0"/>
              <a:cs typeface="Savoye LET"/>
            </a:endParaRPr>
          </a:p>
        </p:txBody>
      </p:sp>
      <p:pic>
        <p:nvPicPr>
          <p:cNvPr id="5" name="Content Placeholder 4" descr="DSC09215.JPG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283970" y="1454381"/>
            <a:ext cx="6595872" cy="49438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618238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286066"/>
            <a:ext cx="8591550" cy="1066801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latin typeface="Monotype Corsiva" pitchFamily="66" charset="0"/>
                <a:cs typeface="Savoye LET"/>
              </a:rPr>
              <a:t>Sunday afternoon: Mrs. Patty </a:t>
            </a:r>
            <a:r>
              <a:rPr lang="en-US" sz="2800" dirty="0" err="1" smtClean="0">
                <a:latin typeface="Monotype Corsiva" pitchFamily="66" charset="0"/>
                <a:cs typeface="Savoye LET"/>
              </a:rPr>
              <a:t>Orinji</a:t>
            </a:r>
            <a:r>
              <a:rPr lang="en-US" sz="2800" dirty="0" smtClean="0">
                <a:latin typeface="Monotype Corsiva" pitchFamily="66" charset="0"/>
                <a:cs typeface="Savoye LET"/>
              </a:rPr>
              <a:t> </a:t>
            </a:r>
            <a:r>
              <a:rPr lang="en-US" sz="2800" dirty="0" err="1" smtClean="0">
                <a:latin typeface="Monotype Corsiva" pitchFamily="66" charset="0"/>
                <a:cs typeface="Savoye LET"/>
              </a:rPr>
              <a:t>Tanifum</a:t>
            </a:r>
            <a:r>
              <a:rPr lang="en-US" sz="2800" dirty="0" smtClean="0">
                <a:latin typeface="Monotype Corsiva" pitchFamily="66" charset="0"/>
                <a:cs typeface="Savoye LET"/>
              </a:rPr>
              <a:t> has cooked up one heck of a million course meal in her </a:t>
            </a:r>
            <a:r>
              <a:rPr lang="en-US" sz="2800" dirty="0" err="1" smtClean="0">
                <a:latin typeface="Monotype Corsiva" pitchFamily="66" charset="0"/>
                <a:cs typeface="Savoye LET"/>
              </a:rPr>
              <a:t>Garki</a:t>
            </a:r>
            <a:r>
              <a:rPr lang="en-US" sz="2800" dirty="0" smtClean="0">
                <a:latin typeface="Monotype Corsiva" pitchFamily="66" charset="0"/>
                <a:cs typeface="Savoye LET"/>
              </a:rPr>
              <a:t> Castle!! (Can you blame </a:t>
            </a:r>
            <a:r>
              <a:rPr lang="en-US" sz="2800" dirty="0" err="1" smtClean="0">
                <a:latin typeface="Monotype Corsiva" pitchFamily="66" charset="0"/>
                <a:cs typeface="Savoye LET"/>
              </a:rPr>
              <a:t>Oga</a:t>
            </a:r>
            <a:r>
              <a:rPr lang="en-US" sz="2800" dirty="0" smtClean="0">
                <a:latin typeface="Monotype Corsiva" pitchFamily="66" charset="0"/>
                <a:cs typeface="Savoye LET"/>
              </a:rPr>
              <a:t> Monjimbo and his Chop Chair from going “Massa Me!”??</a:t>
            </a:r>
            <a:endParaRPr lang="en-US" sz="2800" dirty="0">
              <a:latin typeface="Monotype Corsiva" pitchFamily="66" charset="0"/>
              <a:cs typeface="Savoye LET"/>
            </a:endParaRPr>
          </a:p>
        </p:txBody>
      </p:sp>
      <p:pic>
        <p:nvPicPr>
          <p:cNvPr id="4" name="Content Placeholder 3" descr="DSC09217.JPG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62050" y="1352867"/>
            <a:ext cx="6996684" cy="52487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888226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 smtClean="0">
                <a:latin typeface="Monotype Corsiva" pitchFamily="66" charset="0"/>
                <a:cs typeface="Savoye LET"/>
              </a:rPr>
              <a:t>No one knows where to begin oh! </a:t>
            </a:r>
            <a:r>
              <a:rPr lang="en-US" dirty="0" err="1" smtClean="0">
                <a:latin typeface="Monotype Corsiva" pitchFamily="66" charset="0"/>
                <a:cs typeface="Savoye LET"/>
              </a:rPr>
              <a:t>Eru</a:t>
            </a:r>
            <a:r>
              <a:rPr lang="en-US" dirty="0" smtClean="0">
                <a:latin typeface="Monotype Corsiva" pitchFamily="66" charset="0"/>
                <a:cs typeface="Savoye LET"/>
              </a:rPr>
              <a:t>? Fish Stew? Green? Dodo? </a:t>
            </a:r>
            <a:r>
              <a:rPr lang="en-US" dirty="0" err="1" smtClean="0">
                <a:latin typeface="Monotype Corsiva" pitchFamily="66" charset="0"/>
                <a:cs typeface="Savoye LET"/>
              </a:rPr>
              <a:t>Jollof</a:t>
            </a:r>
            <a:r>
              <a:rPr lang="en-US" dirty="0" smtClean="0">
                <a:latin typeface="Monotype Corsiva" pitchFamily="66" charset="0"/>
                <a:cs typeface="Savoye LET"/>
              </a:rPr>
              <a:t> Rice? </a:t>
            </a:r>
            <a:r>
              <a:rPr lang="en-US" dirty="0" err="1" smtClean="0">
                <a:latin typeface="Monotype Corsiva" pitchFamily="66" charset="0"/>
                <a:cs typeface="Savoye LET"/>
              </a:rPr>
              <a:t>Fawul</a:t>
            </a:r>
            <a:r>
              <a:rPr lang="en-US" dirty="0" smtClean="0">
                <a:latin typeface="Monotype Corsiva" pitchFamily="66" charset="0"/>
                <a:cs typeface="Savoye LET"/>
              </a:rPr>
              <a:t> …???</a:t>
            </a:r>
            <a:endParaRPr lang="en-US" dirty="0">
              <a:latin typeface="Monotype Corsiva" pitchFamily="66" charset="0"/>
              <a:cs typeface="Savoye LET"/>
            </a:endParaRPr>
          </a:p>
        </p:txBody>
      </p:sp>
      <p:pic>
        <p:nvPicPr>
          <p:cNvPr id="4" name="Content Placeholder 3" descr="DSC09218.JPG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84095" y="1425585"/>
            <a:ext cx="4541520" cy="5212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400839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 err="1" smtClean="0">
                <a:latin typeface="Monotype Corsiva" pitchFamily="66" charset="0"/>
                <a:cs typeface="Savoye LET"/>
              </a:rPr>
              <a:t>Muke</a:t>
            </a:r>
            <a:r>
              <a:rPr lang="en-US" sz="4000" dirty="0" smtClean="0">
                <a:latin typeface="Monotype Corsiva" pitchFamily="66" charset="0"/>
                <a:cs typeface="Savoye LET"/>
              </a:rPr>
              <a:t> starts from the correct starting point: The Salad!!</a:t>
            </a:r>
            <a:endParaRPr lang="en-US" sz="4000" dirty="0">
              <a:latin typeface="Monotype Corsiva" pitchFamily="66" charset="0"/>
              <a:cs typeface="Savoye LET"/>
            </a:endParaRPr>
          </a:p>
        </p:txBody>
      </p:sp>
      <p:pic>
        <p:nvPicPr>
          <p:cNvPr id="4" name="Content Placeholder 3" descr="DSC09219.JPG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11713" b="117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713976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200" dirty="0" smtClean="0">
                <a:latin typeface="Monotype Corsiva" pitchFamily="66" charset="0"/>
                <a:cs typeface="Savoye LET"/>
              </a:rPr>
              <a:t>And our gracious hostess just keeps bringing dish after dish!!</a:t>
            </a:r>
            <a:endParaRPr lang="en-US" sz="4200" dirty="0">
              <a:latin typeface="Monotype Corsiva" pitchFamily="66" charset="0"/>
              <a:cs typeface="Savoye LET"/>
            </a:endParaRPr>
          </a:p>
        </p:txBody>
      </p:sp>
      <p:pic>
        <p:nvPicPr>
          <p:cNvPr id="4" name="Content Placeholder 3" descr="DSC09220.JPG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11713" b="117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762311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 smtClean="0">
                <a:latin typeface="Monotype Corsiva" pitchFamily="66" charset="0"/>
                <a:cs typeface="Savoye LET"/>
              </a:rPr>
              <a:t>YUMMY!!</a:t>
            </a:r>
            <a:endParaRPr lang="en-US" sz="4800" dirty="0">
              <a:latin typeface="Monotype Corsiva" pitchFamily="66" charset="0"/>
              <a:cs typeface="Savoye LET"/>
            </a:endParaRPr>
          </a:p>
        </p:txBody>
      </p:sp>
      <p:pic>
        <p:nvPicPr>
          <p:cNvPr id="4" name="Content Placeholder 3" descr="DSC09221.JPG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455420" y="1438276"/>
            <a:ext cx="6595872" cy="4943856"/>
          </a:xfrm>
        </p:spPr>
      </p:pic>
    </p:spTree>
    <p:extLst>
      <p:ext uri="{BB962C8B-B14F-4D97-AF65-F5344CB8AC3E}">
        <p14:creationId xmlns:p14="http://schemas.microsoft.com/office/powerpoint/2010/main" xmlns="" val="1281679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Custom 11">
      <a:dk1>
        <a:srgbClr val="2E2224"/>
      </a:dk1>
      <a:lt1>
        <a:sysClr val="window" lastClr="FFFFFF"/>
      </a:lt1>
      <a:dk2>
        <a:srgbClr val="3A7E23"/>
      </a:dk2>
      <a:lt2>
        <a:srgbClr val="BAFE64"/>
      </a:lt2>
      <a:accent1>
        <a:srgbClr val="84E83B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1283</TotalTime>
  <Words>278</Words>
  <Application>Microsoft Office PowerPoint</Application>
  <PresentationFormat>On-screen Show (4:3)</PresentationFormat>
  <Paragraphs>20</Paragraphs>
  <Slides>20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Soho</vt:lpstr>
      <vt:lpstr>Sakerettes  in  naija</vt:lpstr>
      <vt:lpstr> Sunday, July 8th 2012, outside First Baptist Church, Garki - Abuja Class of ‘81’s Mrs. Celine Muke Edimesumbe Loader buying the Sunday Paper!</vt:lpstr>
      <vt:lpstr>Didn’t think I was far behind my Class of ‘81 “boh”, did you? </vt:lpstr>
      <vt:lpstr>The Newspaper Boy was kind enough to “snaff” us!</vt:lpstr>
      <vt:lpstr>Sunday afternoon: Mrs. Patty Orinji Tanifum has cooked up one heck of a million course meal in her Garki Castle!! (Can you blame Oga Monjimbo and his Chop Chair from going “Massa Me!”??</vt:lpstr>
      <vt:lpstr>No one knows where to begin oh! Eru? Fish Stew? Green? Dodo? Jollof Rice? Fawul …???</vt:lpstr>
      <vt:lpstr>Muke starts from the correct starting point: The Salad!!</vt:lpstr>
      <vt:lpstr>And our gracious hostess just keeps bringing dish after dish!!</vt:lpstr>
      <vt:lpstr>YUMMY!!</vt:lpstr>
      <vt:lpstr>Look who’s just arrived! Mrs. Aggie Emade Tong Strassberger!!! (Erstwhile D.C. DIVA!!)</vt:lpstr>
      <vt:lpstr>Time to grab some desert; “boiling” corn and “frying” plum, known in these parts as “peah” oh!!</vt:lpstr>
      <vt:lpstr>We no go smile say wetin’? JESUS loves us, plus yah belleh don flop fiiiiiin! Wetin’ ahgain? (And Guy Lobe too dey play for background!!)</vt:lpstr>
      <vt:lpstr>Let the posing continue oh!</vt:lpstr>
      <vt:lpstr>Again, again …!!</vt:lpstr>
      <vt:lpstr>Now na 2 by 2, according to class oh!  Class of ‘80 first oh! Full length, ah beg!</vt:lpstr>
      <vt:lpstr>Then hip-length oh! What BEAUTY, what JOY!</vt:lpstr>
      <vt:lpstr>One more!</vt:lpstr>
      <vt:lpstr>It’s the Class of ‘81 pair’s turn! Mama Muke agrees to take off her salamanda and pose “empty foot” so I don’t wind up looking like “mini me”; Still yet …</vt:lpstr>
      <vt:lpstr>ExSSANS in NAIJA Rock &amp; Reign oh! (Be there!)  Sitting, R to L: Sis Grace Ozim Eyoma, Sis Ewune Mokoko Tambe , Ngonde Martins Puepet. Standing R to L: Clara Ebai Selaboy, Sis Nene Oke Amogu, Celine Edimesumbe Loader, Clara Ndive, Patty Orinji Tanifum, Aggie Tong Strass, ?? CARATS R to L: Jacobine Tambe &amp; Lil’ Miss Puepet!!</vt:lpstr>
      <vt:lpstr>To be continued…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Egbe Monjimbo</dc:creator>
  <cp:lastModifiedBy>EMonjimbo</cp:lastModifiedBy>
  <cp:revision>48</cp:revision>
  <dcterms:created xsi:type="dcterms:W3CDTF">2012-07-09T13:37:07Z</dcterms:created>
  <dcterms:modified xsi:type="dcterms:W3CDTF">2012-07-25T20:51:19Z</dcterms:modified>
</cp:coreProperties>
</file>